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24" Type="http://schemas.openxmlformats.org/officeDocument/2006/relationships/image" Target="../media/image182.png"/><Relationship Id="rId25" Type="http://schemas.openxmlformats.org/officeDocument/2006/relationships/image" Target="../media/image183.png"/><Relationship Id="rId26" Type="http://schemas.openxmlformats.org/officeDocument/2006/relationships/image" Target="../media/image1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39827" y="8760817"/>
            <a:ext cx="1552527" cy="7143"/>
            <a:chOff x="15339827" y="8760817"/>
            <a:chExt cx="1552527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9827" y="8760817"/>
              <a:ext cx="155252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39827" y="8213732"/>
            <a:ext cx="1552527" cy="7143"/>
            <a:chOff x="15339827" y="8213732"/>
            <a:chExt cx="155252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9827" y="8213732"/>
              <a:ext cx="155252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3808" y="3588474"/>
            <a:ext cx="14575979" cy="42030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89374" y="2294857"/>
            <a:ext cx="5961524" cy="936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47716" y="8222229"/>
            <a:ext cx="935508" cy="6156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66478" y="8231753"/>
            <a:ext cx="714422" cy="5871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7266" y="6614888"/>
            <a:ext cx="9778190" cy="936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4490" y="1467834"/>
            <a:ext cx="8589381" cy="7350045"/>
            <a:chOff x="6514490" y="1467834"/>
            <a:chExt cx="8589381" cy="7350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4490" y="1467834"/>
              <a:ext cx="8589381" cy="73500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3879" y="1301774"/>
            <a:ext cx="3624381" cy="9363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1994435"/>
            <a:ext cx="11672067" cy="6915700"/>
            <a:chOff x="2122448" y="1994435"/>
            <a:chExt cx="11672067" cy="69157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1994435"/>
              <a:ext cx="11672067" cy="69157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3879" y="1301774"/>
            <a:ext cx="3605333" cy="9363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1932447"/>
            <a:ext cx="13395289" cy="4956257"/>
            <a:chOff x="2122448" y="1932447"/>
            <a:chExt cx="13395289" cy="49562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1932447"/>
              <a:ext cx="13395289" cy="49562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3879" y="1301774"/>
            <a:ext cx="3740381" cy="936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2450" y="6948440"/>
            <a:ext cx="5414353" cy="26140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3879" y="1301774"/>
            <a:ext cx="7473419" cy="936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8910" y="2265631"/>
            <a:ext cx="3605377" cy="23170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43393" y="2803518"/>
            <a:ext cx="3371958" cy="124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19512" y="7058052"/>
            <a:ext cx="2324377" cy="12504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1160" y="7058050"/>
            <a:ext cx="2070177" cy="12504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8396" y="4605821"/>
            <a:ext cx="3103567" cy="23128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9469" y="4602777"/>
            <a:ext cx="3664215" cy="12504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793340" y="4700498"/>
            <a:ext cx="11333112" cy="21395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3393" y="6950432"/>
            <a:ext cx="7113502" cy="16496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3906" y="2568990"/>
            <a:ext cx="6018198" cy="16496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79245" y="6555182"/>
            <a:ext cx="1597120" cy="22244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2719" y="1998148"/>
            <a:ext cx="3605482" cy="28503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58872" y="2601580"/>
            <a:ext cx="967739" cy="14227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58872" y="4918185"/>
            <a:ext cx="967739" cy="14227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58872" y="6883013"/>
            <a:ext cx="967739" cy="14227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22220" y="4338337"/>
            <a:ext cx="3683520" cy="28460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2185587"/>
            <a:ext cx="11206781" cy="2234352"/>
            <a:chOff x="2122448" y="2185587"/>
            <a:chExt cx="11206781" cy="2234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185587"/>
              <a:ext cx="11206781" cy="2234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22448" y="4655635"/>
            <a:ext cx="9665324" cy="4166330"/>
            <a:chOff x="2122448" y="4655635"/>
            <a:chExt cx="9665324" cy="41663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2448" y="4655635"/>
              <a:ext cx="9665324" cy="41663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3879" y="1301774"/>
            <a:ext cx="7473419" cy="936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2079043"/>
            <a:ext cx="8299919" cy="6553422"/>
            <a:chOff x="2122448" y="2079043"/>
            <a:chExt cx="8299919" cy="6553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079043"/>
              <a:ext cx="8299919" cy="65534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3402" y="1330174"/>
            <a:ext cx="3454095" cy="8562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41035" y="1988263"/>
            <a:ext cx="5788175" cy="60002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620997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2079038"/>
            <a:ext cx="8352567" cy="5429169"/>
            <a:chOff x="2122448" y="2079038"/>
            <a:chExt cx="8352567" cy="54291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079038"/>
              <a:ext cx="8352567" cy="54291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3402" y="1330174"/>
            <a:ext cx="3454095" cy="8562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41035" y="4702844"/>
            <a:ext cx="3423099" cy="13279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4341" y="5356568"/>
            <a:ext cx="4945349" cy="21429"/>
            <a:chOff x="9704341" y="5356568"/>
            <a:chExt cx="494534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704341" y="5356568"/>
              <a:ext cx="494534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4202" y="7950182"/>
            <a:ext cx="14733644" cy="21429"/>
            <a:chOff x="2074202" y="7950182"/>
            <a:chExt cx="14733644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4202" y="7950182"/>
              <a:ext cx="14733644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3402" y="1555364"/>
            <a:ext cx="1735190" cy="8570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4178" y="3223573"/>
            <a:ext cx="2831280" cy="9952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7035" y="3152137"/>
            <a:ext cx="2193425" cy="10029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4100" y="4892887"/>
            <a:ext cx="3977975" cy="5623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7035" y="4758481"/>
            <a:ext cx="1835749" cy="10029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6556" y="6174337"/>
            <a:ext cx="3933682" cy="13535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2571" y="2689052"/>
            <a:ext cx="14733644" cy="21429"/>
            <a:chOff x="2182571" y="2689052"/>
            <a:chExt cx="14733644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2571" y="2689052"/>
              <a:ext cx="14733644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25053" y="3420794"/>
            <a:ext cx="1152194" cy="6101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36211" y="6310925"/>
            <a:ext cx="4382575" cy="99651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44100" y="6528002"/>
            <a:ext cx="2860070" cy="5623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42115" y="1951203"/>
            <a:ext cx="1946502" cy="9418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64460" y="1951203"/>
            <a:ext cx="1936979" cy="941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57812" y="3977122"/>
            <a:ext cx="19251922" cy="29818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7473" y="8285195"/>
            <a:ext cx="2137679" cy="5370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3669" y="2294860"/>
            <a:ext cx="6267247" cy="936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39827" y="8760817"/>
            <a:ext cx="1552527" cy="7143"/>
            <a:chOff x="15339827" y="8760817"/>
            <a:chExt cx="1552527" cy="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39827" y="8760817"/>
              <a:ext cx="1552527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39827" y="8213732"/>
            <a:ext cx="1552527" cy="7143"/>
            <a:chOff x="15339827" y="8213732"/>
            <a:chExt cx="1552527" cy="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9827" y="8213732"/>
              <a:ext cx="1552527" cy="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47716" y="8222229"/>
            <a:ext cx="935508" cy="6156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66478" y="8231753"/>
            <a:ext cx="714422" cy="587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60451" y="8213732"/>
            <a:ext cx="4603022" cy="7143"/>
            <a:chOff x="2060451" y="8213732"/>
            <a:chExt cx="4603022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0451" y="8213732"/>
              <a:ext cx="4603022" cy="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47752" y="8720606"/>
            <a:ext cx="4603022" cy="7143"/>
            <a:chOff x="2047752" y="8720606"/>
            <a:chExt cx="4603022" cy="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7752" y="8720606"/>
              <a:ext cx="4603022" cy="71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74461" y="8263021"/>
            <a:ext cx="2959822" cy="5942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87106" y="8243897"/>
            <a:ext cx="1860375" cy="647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9441" y="1523069"/>
            <a:ext cx="2691837" cy="9345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2159" y="1515060"/>
            <a:ext cx="6139998" cy="10120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4687" y="2227230"/>
            <a:ext cx="5651326" cy="932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82159" y="3480841"/>
            <a:ext cx="6252379" cy="10120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8164" y="4204268"/>
            <a:ext cx="8045926" cy="19035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82159" y="6325741"/>
            <a:ext cx="6168569" cy="10120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0030" y="7049164"/>
            <a:ext cx="9522964" cy="9321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9184" y="3271782"/>
            <a:ext cx="11623862" cy="3758476"/>
            <a:chOff x="3559184" y="3271782"/>
            <a:chExt cx="11623862" cy="3758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9184" y="3271782"/>
              <a:ext cx="11623862" cy="3758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3879" y="1526964"/>
            <a:ext cx="2020866" cy="936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31708" y="3565251"/>
            <a:ext cx="11895245" cy="34097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9184" y="2846043"/>
            <a:ext cx="11623862" cy="4468128"/>
            <a:chOff x="3559184" y="2846043"/>
            <a:chExt cx="11623862" cy="44681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9184" y="2846043"/>
              <a:ext cx="11623862" cy="44681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3879" y="1526964"/>
            <a:ext cx="2854400" cy="936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0450" y="3113047"/>
            <a:ext cx="10611645" cy="40592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448" y="2584018"/>
            <a:ext cx="5877552" cy="5367002"/>
            <a:chOff x="2122448" y="2584018"/>
            <a:chExt cx="5877552" cy="53670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57943" y="-41098"/>
              <a:ext cx="11755105" cy="1073400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584018"/>
              <a:ext cx="5877552" cy="53670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17687" y="2367147"/>
            <a:ext cx="626865" cy="978251"/>
            <a:chOff x="7217687" y="2367147"/>
            <a:chExt cx="626865" cy="978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7687" y="2367147"/>
              <a:ext cx="626865" cy="978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5602" y="2584018"/>
            <a:ext cx="7833776" cy="21429"/>
            <a:chOff x="8625602" y="2584018"/>
            <a:chExt cx="783377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5602" y="2584018"/>
              <a:ext cx="7833776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5602" y="3357176"/>
            <a:ext cx="7833776" cy="21429"/>
            <a:chOff x="8625602" y="3357176"/>
            <a:chExt cx="7833776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5602" y="3357176"/>
              <a:ext cx="7833776" cy="2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3879" y="1503774"/>
            <a:ext cx="1637371" cy="87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8164" y="8004992"/>
            <a:ext cx="4238317" cy="6042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09060" y="2645755"/>
            <a:ext cx="3075093" cy="10120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44002" y="2701393"/>
            <a:ext cx="3509810" cy="6885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80682" y="6378358"/>
            <a:ext cx="6171429" cy="2473892"/>
            <a:chOff x="10580682" y="6378358"/>
            <a:chExt cx="6171429" cy="24738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80682" y="6378358"/>
              <a:ext cx="6171429" cy="24738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18936" y="4143117"/>
            <a:ext cx="9023141" cy="2385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448" y="2584018"/>
            <a:ext cx="5877552" cy="5367002"/>
            <a:chOff x="2122448" y="2584018"/>
            <a:chExt cx="5877552" cy="53670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57943" y="-41098"/>
              <a:ext cx="11755105" cy="1073400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584018"/>
              <a:ext cx="5877552" cy="53670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17687" y="2367147"/>
            <a:ext cx="626865" cy="978251"/>
            <a:chOff x="7217687" y="2367147"/>
            <a:chExt cx="626865" cy="978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7687" y="2367147"/>
              <a:ext cx="626865" cy="978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5602" y="2584018"/>
            <a:ext cx="7833776" cy="21429"/>
            <a:chOff x="8625602" y="2584018"/>
            <a:chExt cx="783377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5602" y="2584018"/>
              <a:ext cx="7833776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5602" y="3357176"/>
            <a:ext cx="7833776" cy="21429"/>
            <a:chOff x="8625602" y="3357176"/>
            <a:chExt cx="7833776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5602" y="3357176"/>
              <a:ext cx="7833776" cy="2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3879" y="1503774"/>
            <a:ext cx="1637371" cy="87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57687" y="8022611"/>
            <a:ext cx="2012184" cy="5639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90022" y="2645759"/>
            <a:ext cx="3179826" cy="10120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17355" y="2674730"/>
            <a:ext cx="4567570" cy="9256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25602" y="3675613"/>
            <a:ext cx="4059522" cy="2851132"/>
            <a:chOff x="8625602" y="3675613"/>
            <a:chExt cx="4059522" cy="28511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25602" y="3675613"/>
              <a:ext cx="4059522" cy="2851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5124" y="3675613"/>
            <a:ext cx="3826084" cy="4959548"/>
            <a:chOff x="12685124" y="3675613"/>
            <a:chExt cx="3826084" cy="49595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85124" y="3675613"/>
              <a:ext cx="3826084" cy="495954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2050733"/>
            <a:ext cx="12662642" cy="7011938"/>
            <a:chOff x="2122448" y="2050733"/>
            <a:chExt cx="12662642" cy="70119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050733"/>
              <a:ext cx="12662642" cy="70119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3402" y="1330171"/>
            <a:ext cx="10656238" cy="856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9838" y="2073252"/>
            <a:ext cx="5247564" cy="4702779"/>
            <a:chOff x="6919838" y="2073252"/>
            <a:chExt cx="5247564" cy="4702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9838" y="2073252"/>
              <a:ext cx="5247564" cy="4702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22448" y="2073252"/>
            <a:ext cx="4503198" cy="6817341"/>
            <a:chOff x="2122448" y="2073252"/>
            <a:chExt cx="4503198" cy="68173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2448" y="2073252"/>
              <a:ext cx="4503198" cy="68173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3879" y="1301774"/>
            <a:ext cx="2882971" cy="9363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473" y="8516744"/>
            <a:ext cx="2137679" cy="5370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483" y="979592"/>
            <a:ext cx="16760211" cy="8342857"/>
            <a:chOff x="774483" y="979592"/>
            <a:chExt cx="16760211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4371" y="-3142675"/>
              <a:ext cx="33520422" cy="16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483" y="979592"/>
              <a:ext cx="16760211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536" y="971429"/>
            <a:ext cx="34369" cy="8342857"/>
            <a:chOff x="1207536" y="971429"/>
            <a:chExt cx="34369" cy="8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6" y="971429"/>
              <a:ext cx="34369" cy="8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4315" y="5151074"/>
            <a:ext cx="8335607" cy="7143"/>
            <a:chOff x="-2804315" y="5151074"/>
            <a:chExt cx="8335607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4315" y="5151074"/>
              <a:ext cx="8335607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483" y="979592"/>
            <a:ext cx="433053" cy="8342857"/>
            <a:chOff x="774483" y="979592"/>
            <a:chExt cx="433053" cy="8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483" y="979592"/>
              <a:ext cx="433053" cy="8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2448" y="2013194"/>
            <a:ext cx="8588995" cy="6736993"/>
            <a:chOff x="2122448" y="2013194"/>
            <a:chExt cx="8588995" cy="6736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448" y="2013194"/>
              <a:ext cx="8588995" cy="67369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13431" y="7165010"/>
            <a:ext cx="1620452" cy="469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46579" y="3384179"/>
            <a:ext cx="3340471" cy="469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3879" y="1301774"/>
            <a:ext cx="7714305" cy="9363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2023-09-10T15:49:52Z</dcterms:created>
  <dcterms:modified xsi:type="dcterms:W3CDTF">2023-09-10T15:49:52Z</dcterms:modified>
</cp:coreProperties>
</file>